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89739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227"/>
            <a:ext cx="2962417" cy="321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5703" y="4064683"/>
            <a:ext cx="2746430" cy="276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963" y="3903447"/>
            <a:ext cx="2421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Выступление на совещании </a:t>
            </a:r>
          </a:p>
          <a:p>
            <a:r>
              <a:rPr lang="ru-RU" sz="2000" dirty="0" smtClean="0"/>
              <a:t>при директоре.</a:t>
            </a:r>
          </a:p>
          <a:p>
            <a:r>
              <a:rPr lang="ru-RU" sz="2000" dirty="0" smtClean="0"/>
              <a:t>Тема: «Адаптация 5 класса»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8" y="3500438"/>
            <a:ext cx="3135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Профориентационное мероприятие</a:t>
            </a:r>
          </a:p>
          <a:p>
            <a:r>
              <a:rPr lang="ru-RU" sz="2000" dirty="0" smtClean="0"/>
              <a:t>«Креативный подход к выбору </a:t>
            </a:r>
          </a:p>
          <a:p>
            <a:r>
              <a:rPr lang="ru-RU" sz="2000" dirty="0" smtClean="0"/>
              <a:t>будущей профессии»</a:t>
            </a:r>
          </a:p>
          <a:p>
            <a:r>
              <a:rPr lang="ru-RU" sz="2000" dirty="0" smtClean="0"/>
              <a:t>9 класс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5643578"/>
            <a:ext cx="3338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Классный час </a:t>
            </a:r>
          </a:p>
          <a:p>
            <a:r>
              <a:rPr lang="ru-RU" sz="2000" dirty="0" smtClean="0"/>
              <a:t>«Психическое здоровье подростков»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702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02287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5010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Информация для школы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«День психического здоровья»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42194"/>
            <a:ext cx="4215490" cy="318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4065" y="5403535"/>
            <a:ext cx="4728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Рассылка в соц. сетях «Телефон доверия»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2668828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</Words>
  <Application>Microsoft Office PowerPoint</Application>
  <PresentationFormat>Экран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Owner</cp:lastModifiedBy>
  <cp:revision>4</cp:revision>
  <dcterms:created xsi:type="dcterms:W3CDTF">2021-11-09T03:18:46Z</dcterms:created>
  <dcterms:modified xsi:type="dcterms:W3CDTF">2021-11-21T10:59:32Z</dcterms:modified>
</cp:coreProperties>
</file>